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0287000" cy="10287000" type="screen4x3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Relationship Id="rId7" Type="http://schemas.openxmlformats.org/officeDocument/2006/relationships/image" Target="../media/image44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49.png"/><Relationship Id="rId7" Type="http://schemas.openxmlformats.org/officeDocument/2006/relationships/image" Target="../media/image50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1.png"/><Relationship Id="rId3" Type="http://schemas.openxmlformats.org/officeDocument/2006/relationships/image" Target="../media/image52.png"/><Relationship Id="rId4" Type="http://schemas.openxmlformats.org/officeDocument/2006/relationships/image" Target="../media/image53.png"/><Relationship Id="rId5" Type="http://schemas.openxmlformats.org/officeDocument/2006/relationships/image" Target="../media/image54.png"/><Relationship Id="rId6" Type="http://schemas.openxmlformats.org/officeDocument/2006/relationships/image" Target="../media/image55.png"/><Relationship Id="rId7" Type="http://schemas.openxmlformats.org/officeDocument/2006/relationships/image" Target="../media/image5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7.png"/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Relationship Id="rId7" Type="http://schemas.openxmlformats.org/officeDocument/2006/relationships/image" Target="../media/image62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6" Type="http://schemas.openxmlformats.org/officeDocument/2006/relationships/image" Target="../media/image67.png"/><Relationship Id="rId7" Type="http://schemas.openxmlformats.org/officeDocument/2006/relationships/image" Target="../media/image68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9.png"/><Relationship Id="rId3" Type="http://schemas.openxmlformats.org/officeDocument/2006/relationships/image" Target="../media/image70.png"/><Relationship Id="rId4" Type="http://schemas.openxmlformats.org/officeDocument/2006/relationships/image" Target="../media/image71.png"/><Relationship Id="rId5" Type="http://schemas.openxmlformats.org/officeDocument/2006/relationships/image" Target="../media/image72.png"/><Relationship Id="rId6" Type="http://schemas.openxmlformats.org/officeDocument/2006/relationships/image" Target="../media/image73.png"/><Relationship Id="rId7" Type="http://schemas.openxmlformats.org/officeDocument/2006/relationships/image" Target="../media/image74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5.pn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3.png"/><Relationship Id="rId3" Type="http://schemas.openxmlformats.org/officeDocument/2006/relationships/image" Target="../media/image84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7" Type="http://schemas.openxmlformats.org/officeDocument/2006/relationships/image" Target="../media/image88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9.png"/><Relationship Id="rId3" Type="http://schemas.openxmlformats.org/officeDocument/2006/relationships/image" Target="../media/image90.png"/><Relationship Id="rId4" Type="http://schemas.openxmlformats.org/officeDocument/2006/relationships/image" Target="../media/image91.png"/><Relationship Id="rId5" Type="http://schemas.openxmlformats.org/officeDocument/2006/relationships/image" Target="../media/image92.png"/><Relationship Id="rId6" Type="http://schemas.openxmlformats.org/officeDocument/2006/relationships/image" Target="../media/image93.png"/><Relationship Id="rId7" Type="http://schemas.openxmlformats.org/officeDocument/2006/relationships/image" Target="../media/image94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5.png"/><Relationship Id="rId3" Type="http://schemas.openxmlformats.org/officeDocument/2006/relationships/image" Target="../media/image96.png"/><Relationship Id="rId4" Type="http://schemas.openxmlformats.org/officeDocument/2006/relationships/image" Target="../media/image97.png"/><Relationship Id="rId5" Type="http://schemas.openxmlformats.org/officeDocument/2006/relationships/image" Target="../media/image98.png"/><Relationship Id="rId6" Type="http://schemas.openxmlformats.org/officeDocument/2006/relationships/image" Target="../media/image99.png"/><Relationship Id="rId7" Type="http://schemas.openxmlformats.org/officeDocument/2006/relationships/image" Target="../media/image100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1.png"/><Relationship Id="rId3" Type="http://schemas.openxmlformats.org/officeDocument/2006/relationships/image" Target="../media/image102.png"/><Relationship Id="rId4" Type="http://schemas.openxmlformats.org/officeDocument/2006/relationships/image" Target="../media/image103.png"/><Relationship Id="rId5" Type="http://schemas.openxmlformats.org/officeDocument/2006/relationships/image" Target="../media/image104.png"/><Relationship Id="rId6" Type="http://schemas.openxmlformats.org/officeDocument/2006/relationships/image" Target="../media/image105.png"/><Relationship Id="rId7" Type="http://schemas.openxmlformats.org/officeDocument/2006/relationships/image" Target="../media/image106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7.png"/><Relationship Id="rId3" Type="http://schemas.openxmlformats.org/officeDocument/2006/relationships/image" Target="../media/image108.png"/><Relationship Id="rId4" Type="http://schemas.openxmlformats.org/officeDocument/2006/relationships/image" Target="../media/image109.png"/><Relationship Id="rId5" Type="http://schemas.openxmlformats.org/officeDocument/2006/relationships/image" Target="../media/image110.png"/><Relationship Id="rId6" Type="http://schemas.openxmlformats.org/officeDocument/2006/relationships/image" Target="../media/image111.png"/><Relationship Id="rId7" Type="http://schemas.openxmlformats.org/officeDocument/2006/relationships/image" Target="../media/image112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3.png"/><Relationship Id="rId3" Type="http://schemas.openxmlformats.org/officeDocument/2006/relationships/image" Target="../media/image114.png"/><Relationship Id="rId4" Type="http://schemas.openxmlformats.org/officeDocument/2006/relationships/image" Target="../media/image115.png"/><Relationship Id="rId5" Type="http://schemas.openxmlformats.org/officeDocument/2006/relationships/image" Target="../media/image116.png"/><Relationship Id="rId6" Type="http://schemas.openxmlformats.org/officeDocument/2006/relationships/image" Target="../media/image117.png"/><Relationship Id="rId7" Type="http://schemas.openxmlformats.org/officeDocument/2006/relationships/image" Target="../media/image118.png"/><Relationship Id="rId8" Type="http://schemas.openxmlformats.org/officeDocument/2006/relationships/image" Target="../media/image119.png"/><Relationship Id="rId9" Type="http://schemas.openxmlformats.org/officeDocument/2006/relationships/image" Target="../media/image120.png"/><Relationship Id="rId10" Type="http://schemas.openxmlformats.org/officeDocument/2006/relationships/image" Target="../media/image121.png"/><Relationship Id="rId11" Type="http://schemas.openxmlformats.org/officeDocument/2006/relationships/image" Target="../media/image122.png"/><Relationship Id="rId12" Type="http://schemas.openxmlformats.org/officeDocument/2006/relationships/image" Target="../media/image123.png"/><Relationship Id="rId13" Type="http://schemas.openxmlformats.org/officeDocument/2006/relationships/image" Target="../media/image124.png"/><Relationship Id="rId14" Type="http://schemas.openxmlformats.org/officeDocument/2006/relationships/image" Target="../media/image125.png"/><Relationship Id="rId15" Type="http://schemas.openxmlformats.org/officeDocument/2006/relationships/image" Target="../media/image126.png"/><Relationship Id="rId16" Type="http://schemas.openxmlformats.org/officeDocument/2006/relationships/image" Target="../media/image12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6FB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48769" y="1060931"/>
            <a:ext cx="2952692" cy="2952692"/>
            <a:chOff x="848769" y="1060931"/>
            <a:chExt cx="2952692" cy="295269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8769" y="1060931"/>
              <a:ext cx="2952692" cy="295269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0" y="-62718"/>
            <a:ext cx="10285714" cy="1508742"/>
            <a:chOff x="0" y="-62718"/>
            <a:chExt cx="10285714" cy="150874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-62718"/>
              <a:ext cx="10285714" cy="150874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48769" y="6382020"/>
            <a:ext cx="2952692" cy="2952692"/>
            <a:chOff x="848769" y="6382020"/>
            <a:chExt cx="2952692" cy="295269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8769" y="6382020"/>
              <a:ext cx="2952692" cy="295269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640263" y="2537277"/>
            <a:ext cx="2952692" cy="2952692"/>
            <a:chOff x="6640263" y="2537277"/>
            <a:chExt cx="2952692" cy="295269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40263" y="2537277"/>
              <a:ext cx="2952692" cy="295269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209545" y="1508854"/>
            <a:ext cx="6567256" cy="10036619"/>
            <a:chOff x="2209545" y="1508854"/>
            <a:chExt cx="6567256" cy="1003661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09545" y="1508854"/>
              <a:ext cx="6567256" cy="10036619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71" y="2448392"/>
            <a:ext cx="11099288" cy="5390365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0607" y="80515"/>
            <a:ext cx="8891505" cy="1097114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4568233" y="7858366"/>
            <a:ext cx="896048" cy="896048"/>
            <a:chOff x="4568233" y="7858366"/>
            <a:chExt cx="896048" cy="896048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568233" y="7858366"/>
              <a:ext cx="896048" cy="8960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466010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655343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75229" y="1721588"/>
            <a:ext cx="7711291" cy="5041256"/>
            <a:chOff x="1275229" y="1721588"/>
            <a:chExt cx="7711291" cy="504125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5229" y="1721588"/>
              <a:ext cx="7711291" cy="50412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085104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655343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873667"/>
            <a:ext cx="7711293" cy="5031619"/>
            <a:chOff x="1299200" y="1873667"/>
            <a:chExt cx="7711293" cy="50316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873667"/>
              <a:ext cx="7711293" cy="50316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972992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655343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75229" y="1653939"/>
            <a:ext cx="7745385" cy="5063546"/>
            <a:chOff x="1275229" y="1653939"/>
            <a:chExt cx="7745385" cy="506354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5229" y="1653939"/>
              <a:ext cx="7745385" cy="506354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945736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46336" y="1825791"/>
            <a:ext cx="7740183" cy="5079495"/>
            <a:chOff x="1246336" y="1825791"/>
            <a:chExt cx="7740183" cy="507949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46336" y="1825791"/>
              <a:ext cx="7740183" cy="50794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700427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46336" y="1872503"/>
            <a:ext cx="7683638" cy="5032783"/>
            <a:chOff x="1246336" y="1872503"/>
            <a:chExt cx="7683638" cy="5032783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46336" y="1872503"/>
              <a:ext cx="7683638" cy="50327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078590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879701"/>
            <a:ext cx="7687319" cy="5025585"/>
            <a:chOff x="1299200" y="1879701"/>
            <a:chExt cx="7687319" cy="5025585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879701"/>
              <a:ext cx="7687319" cy="502558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855052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835135"/>
            <a:ext cx="7711293" cy="5041258"/>
            <a:chOff x="1299200" y="1835135"/>
            <a:chExt cx="7711293" cy="5041258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835135"/>
              <a:ext cx="7711293" cy="50412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432068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777350"/>
            <a:ext cx="7711293" cy="5041258"/>
            <a:chOff x="1299200" y="1777350"/>
            <a:chExt cx="7711293" cy="5041258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777350"/>
              <a:ext cx="7711293" cy="50412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963656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31890" y="1835697"/>
            <a:ext cx="7754629" cy="5069589"/>
            <a:chOff x="1231890" y="1835697"/>
            <a:chExt cx="7754629" cy="506958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31890" y="1835697"/>
              <a:ext cx="7754629" cy="50695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855052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75229" y="1853134"/>
            <a:ext cx="7735265" cy="5066598"/>
            <a:chOff x="1275229" y="1853134"/>
            <a:chExt cx="7735265" cy="5066598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5229" y="1853134"/>
              <a:ext cx="7735265" cy="50665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975147" cy="95998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3705" cy="125711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981401"/>
            <a:ext cx="7687319" cy="5015976"/>
            <a:chOff x="1299200" y="1981401"/>
            <a:chExt cx="7687319" cy="501597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981401"/>
              <a:ext cx="7687319" cy="501597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085105" cy="1954242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5915802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3963080" y="2046597"/>
            <a:ext cx="2853568" cy="4871388"/>
            <a:chOff x="3963080" y="2046597"/>
            <a:chExt cx="2853568" cy="4871388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63080" y="2046597"/>
              <a:ext cx="2853568" cy="487138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77365" y="2923460"/>
            <a:ext cx="3085714" cy="1381053"/>
            <a:chOff x="877365" y="2923460"/>
            <a:chExt cx="3085714" cy="1381053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7365" y="2923460"/>
              <a:ext cx="3085714" cy="1381053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69747" y="3040299"/>
            <a:ext cx="2595277" cy="118701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666656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7745251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825496"/>
            <a:ext cx="7711293" cy="5050897"/>
            <a:chOff x="1299200" y="1825496"/>
            <a:chExt cx="7711293" cy="5050897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825496"/>
              <a:ext cx="7711293" cy="50508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6742083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7745251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75229" y="1891695"/>
            <a:ext cx="7735265" cy="5056929"/>
            <a:chOff x="1275229" y="1891695"/>
            <a:chExt cx="7735265" cy="505692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75229" y="1891695"/>
              <a:ext cx="7735265" cy="505692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009677" cy="959978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7745251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854389"/>
            <a:ext cx="7711293" cy="5050897"/>
            <a:chOff x="1299200" y="1854389"/>
            <a:chExt cx="7711293" cy="5050897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854389"/>
              <a:ext cx="7711293" cy="50508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7"/>
            <a:ext cx="7322870" cy="14879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7745251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902559"/>
            <a:ext cx="7711293" cy="5031619"/>
            <a:chOff x="1299200" y="1902559"/>
            <a:chExt cx="7711293" cy="50316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902559"/>
              <a:ext cx="7711293" cy="50316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50441" y="258182"/>
            <a:ext cx="9784831" cy="9769351"/>
            <a:chOff x="250441" y="258182"/>
            <a:chExt cx="9784831" cy="976935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0441" y="258182"/>
              <a:ext cx="9784831" cy="97693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26160" y="1353747"/>
            <a:ext cx="9033395" cy="8163603"/>
            <a:chOff x="626160" y="1353747"/>
            <a:chExt cx="9033395" cy="81636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6160" y="1353747"/>
              <a:ext cx="9033395" cy="81636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86266" y="-472399"/>
            <a:ext cx="313183" cy="2588126"/>
            <a:chOff x="4986266" y="-472399"/>
            <a:chExt cx="313183" cy="2588126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6200000">
              <a:off x="4986266" y="-472399"/>
              <a:ext cx="313183" cy="2588126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8089" y="7753718"/>
            <a:ext cx="7703597" cy="95997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94441" y="6800526"/>
            <a:ext cx="7745251" cy="125711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9200" y="1936842"/>
            <a:ext cx="7585411" cy="4968444"/>
            <a:chOff x="1299200" y="1936842"/>
            <a:chExt cx="7585411" cy="496844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9200" y="1936842"/>
              <a:ext cx="7585411" cy="496844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ECC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60032" y="7291209"/>
            <a:ext cx="3085714" cy="3085714"/>
            <a:chOff x="-260032" y="7291209"/>
            <a:chExt cx="3085714" cy="30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60032" y="7291209"/>
              <a:ext cx="3085714" cy="308571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91172" y="820853"/>
            <a:ext cx="3085714" cy="3085714"/>
            <a:chOff x="491172" y="820853"/>
            <a:chExt cx="3085714" cy="308571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1172" y="820853"/>
              <a:ext cx="3085714" cy="3085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66631" y="0"/>
            <a:ext cx="3085714" cy="3085714"/>
            <a:chOff x="6666631" y="0"/>
            <a:chExt cx="3085714" cy="308571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66631" y="0"/>
              <a:ext cx="3085714" cy="308571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923837" y="5510523"/>
            <a:ext cx="3085714" cy="3085714"/>
            <a:chOff x="7923837" y="5510523"/>
            <a:chExt cx="3085714" cy="308571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23837" y="5510523"/>
              <a:ext cx="3085714" cy="308571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919080" y="734176"/>
            <a:ext cx="4028469" cy="4906364"/>
            <a:chOff x="2919080" y="734176"/>
            <a:chExt cx="4028469" cy="490636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19080" y="734176"/>
              <a:ext cx="4028469" cy="490636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26160" y="5142857"/>
            <a:ext cx="9033395" cy="4170649"/>
            <a:chOff x="626160" y="5142857"/>
            <a:chExt cx="9033395" cy="417064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6160" y="5142857"/>
              <a:ext cx="9033395" cy="417064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37738" y="1111626"/>
            <a:ext cx="2013769" cy="2013769"/>
            <a:chOff x="6637738" y="1111626"/>
            <a:chExt cx="2013769" cy="201376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37738" y="1111626"/>
              <a:ext cx="2013769" cy="201376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480000">
            <a:off x="6799644" y="1601845"/>
            <a:ext cx="1762694" cy="1239619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61401" y="5415462"/>
            <a:ext cx="8804770" cy="3688929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5721" y="9284888"/>
            <a:ext cx="10715199" cy="1173304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2993008" y="6007683"/>
            <a:ext cx="16046203" cy="2091394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721398" y="5510523"/>
            <a:ext cx="308199" cy="292034"/>
            <a:chOff x="721398" y="5510523"/>
            <a:chExt cx="308199" cy="29203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21398" y="5510523"/>
              <a:ext cx="308199" cy="29203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21398" y="6078777"/>
            <a:ext cx="308199" cy="292034"/>
            <a:chOff x="721398" y="6078777"/>
            <a:chExt cx="308199" cy="292034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21398" y="6078777"/>
              <a:ext cx="308199" cy="29203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07169" y="7782578"/>
            <a:ext cx="308199" cy="292034"/>
            <a:chOff x="707169" y="7782578"/>
            <a:chExt cx="308199" cy="29203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07169" y="7782578"/>
              <a:ext cx="308199" cy="29203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07169" y="8433357"/>
            <a:ext cx="308199" cy="292034"/>
            <a:chOff x="707169" y="8433357"/>
            <a:chExt cx="308199" cy="292034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07169" y="8433357"/>
              <a:ext cx="308199" cy="29203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2021-06-22T09:35:46Z</dcterms:created>
  <dcterms:modified xsi:type="dcterms:W3CDTF">2021-06-22T09:35:46Z</dcterms:modified>
</cp:coreProperties>
</file>